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301" r:id="rId5"/>
    <p:sldId id="269" r:id="rId6"/>
    <p:sldId id="272" r:id="rId7"/>
    <p:sldId id="300" r:id="rId8"/>
    <p:sldId id="273" r:id="rId9"/>
    <p:sldId id="271" r:id="rId10"/>
    <p:sldId id="282" r:id="rId11"/>
    <p:sldId id="275" r:id="rId12"/>
    <p:sldId id="286" r:id="rId13"/>
    <p:sldId id="276" r:id="rId14"/>
    <p:sldId id="294" r:id="rId15"/>
    <p:sldId id="261" r:id="rId16"/>
    <p:sldId id="289" r:id="rId17"/>
    <p:sldId id="278" r:id="rId18"/>
    <p:sldId id="285" r:id="rId19"/>
    <p:sldId id="292" r:id="rId20"/>
    <p:sldId id="260" r:id="rId21"/>
    <p:sldId id="279" r:id="rId22"/>
    <p:sldId id="258" r:id="rId23"/>
    <p:sldId id="264" r:id="rId24"/>
    <p:sldId id="288" r:id="rId25"/>
    <p:sldId id="284" r:id="rId26"/>
    <p:sldId id="293" r:id="rId27"/>
    <p:sldId id="265" r:id="rId28"/>
    <p:sldId id="280" r:id="rId29"/>
    <p:sldId id="287" r:id="rId30"/>
    <p:sldId id="281" r:id="rId31"/>
    <p:sldId id="291" r:id="rId32"/>
    <p:sldId id="295" r:id="rId33"/>
    <p:sldId id="290" r:id="rId34"/>
    <p:sldId id="270" r:id="rId35"/>
    <p:sldId id="296" r:id="rId36"/>
    <p:sldId id="302" r:id="rId37"/>
    <p:sldId id="283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AA93D-A3AB-FA02-5246-6FA66B779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D5A1BE-2A30-528B-0EFD-CCC0A4081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B1EE9F-8239-A9CF-E3F6-368586DA6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AF7CAB-4AFE-BC9C-A631-B970D23C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AA86DE-D7C3-5459-B8E0-02480C34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836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AE6F65-DC57-351D-8122-F0AEAB36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FCA53D-F27C-0217-FFFC-AE80FC976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100004-B2FB-07BD-B51E-7B57B8B3F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D4D4FC-ED86-BBA6-3ECE-5A1818B8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293359-70B3-59D0-0F66-14B66799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14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8913E9-6FD9-E680-DEC7-C9E710E1D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0F2D02-FFDB-9204-F830-F671BF00D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12ECE7-8452-214B-8285-2AC9164F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89BBB6-3749-6BCD-3B54-AC6493D3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8ADADF-D320-972A-484A-3AA50C80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28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E1611-38A7-812E-C846-4958EC341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3F42E3-ABF3-E5D8-9CF1-5407B95E7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52C2C4-9FA6-233B-BABB-6C031E0B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8FC2A4-4570-CE29-8B86-4236E03D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256DDB-F943-6BBC-BD4A-B5B8ED96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63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51811E-2257-CF53-5DB4-47842500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192C53-62FD-8D72-C612-CF3512D78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C0411A-D888-A26E-CDA8-286E591B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C303E0-2AD0-7055-3E30-7E5C8923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D71027-DBF6-CDF2-84B7-361EC5D9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399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8AB6F-FF47-3DFF-0EC8-A644C87E2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C41F0E-1A90-0E82-0547-F5297E6A8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28C822-714D-C459-7433-13CCD0C71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F5F815-BD16-A20B-5986-C448D93C1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EF3738-1605-6FB3-63AF-2B2FEE1BE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78A973-7949-7A38-94F0-D2FC6158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28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03201-C30C-4772-9370-2D26F543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981572-22E4-8A5E-54F9-DB88C6E77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9950F5-BCE6-48BC-C649-8BFF9E705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E3FB9A-092C-3014-8FF5-AF7208A944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A59AD1B-641E-E4C8-A54F-B8DC09289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65CABEC-0796-1E7E-7614-EDB0119B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1BE29A8-40A3-632A-084D-54EC7CDF6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CED280C-B3E7-4AEC-416E-B5A2B0A0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6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0104E4-C6A2-8C5F-EF6E-2B173412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5B7DE5-C49D-45AB-E770-D82B5284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FA5466-76AA-66CC-F497-4691CBDC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FFE7D0-34EA-2DBC-A282-C7A55DAC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95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4707B76-7A59-EDFC-CD9B-9B89B214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1C2BFB-35C7-5A84-DA6A-A53BCD54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E4A265-BDEC-9BAD-396E-63D3D702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75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12E8C-8BF7-99EE-A852-1C01BAA6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9BE425-7464-B8BA-67BC-F63AC5585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7FD3CD-2138-7046-DC83-6F9D52CF3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B047A6-1F61-2EEA-57C3-0D32E1D8F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1630D8-7ED0-6E95-5E59-FE5353BD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CECA65-FA9D-9875-4B71-C238CD713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1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B05883-0A84-AC5A-1357-74DCFA24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4C9520D-E24F-6636-7665-3D5B419EDF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4674AE-6122-29FC-F4B2-E95D7BCC1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D5A373-3E25-D158-EF4C-50BCD9FD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C1B083-DD60-11C4-F25D-C278F46E4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F638FA-DDD0-16E6-A7B4-ED12DA8D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74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6E39A8-BAA6-01B5-47A0-6E91398A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EEC74-A01B-F11E-BA01-A86D51494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48C9C6-D1AD-C579-682A-A7C4C694A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6D424-70CB-40D7-8FD5-7E6FA0A733A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3E6ED5-4B0E-F97E-AAD5-34CA80CAE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2BA984-06C2-3D06-2660-4E4F628D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CE079-DC1A-419B-9E60-61DCACA549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04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044F86-F5B4-74EC-6876-7B8134A62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DB395-3B7F-9CD4-7BB7-D3E67BC3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C175F0E-9A5D-D8E7-9837-D8ED0F840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ok-video-a39b6255-8bfc-47ca-aaed-f50f75024150 (9)">
            <a:hlinkClick r:id="" action="ppaction://media"/>
            <a:extLst>
              <a:ext uri="{FF2B5EF4-FFF2-40B4-BE49-F238E27FC236}">
                <a16:creationId xmlns:a16="http://schemas.microsoft.com/office/drawing/2014/main" id="{EC061922-D5AD-A613-BE84-1F5957482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6415" y="-13189"/>
            <a:ext cx="9179169" cy="68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2D696-250D-B6DA-6CED-108F1C28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87ACF7-BF47-0E60-B203-EAECF1346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ok-video-4d1b3349-45fe-4801-b6c8-e0ded0de1083">
            <a:hlinkClick r:id="" action="ppaction://media"/>
            <a:extLst>
              <a:ext uri="{FF2B5EF4-FFF2-40B4-BE49-F238E27FC236}">
                <a16:creationId xmlns:a16="http://schemas.microsoft.com/office/drawing/2014/main" id="{8B3436D7-376E-A2C2-A89F-F0297F36D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4436" y="0"/>
            <a:ext cx="5163128" cy="68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5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28FCA-24DA-73CE-1C25-8B6BFCA74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1F1E8D6-F766-2437-2F38-FEA95DC74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ok-video-510a62f0-233d-4360-ba63-7ec5dabda7f1">
            <a:hlinkClick r:id="" action="ppaction://media"/>
            <a:extLst>
              <a:ext uri="{FF2B5EF4-FFF2-40B4-BE49-F238E27FC236}">
                <a16:creationId xmlns:a16="http://schemas.microsoft.com/office/drawing/2014/main" id="{701F5B21-2695-A21E-9E3A-5062B5EF73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419" y="-326572"/>
            <a:ext cx="9681161" cy="726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0B106-3D6C-BFB7-3551-B995FE5D1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03E6173-BAEF-BADA-7786-ECCE51AA2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ok-video-961f0dda-2798-49c2-933e-bcb5c7d0576e">
            <a:hlinkClick r:id="" action="ppaction://media"/>
            <a:extLst>
              <a:ext uri="{FF2B5EF4-FFF2-40B4-BE49-F238E27FC236}">
                <a16:creationId xmlns:a16="http://schemas.microsoft.com/office/drawing/2014/main" id="{B973F66C-C742-ECCB-92DD-4DEA214EF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328" y="-105230"/>
            <a:ext cx="5301344" cy="706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4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2F995-60CB-926A-3D4A-67F9D897D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5100A50-3488-A7B4-911D-14BD54823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ok-video-382eb5b9-4c04-43bb-8025-7b469b6c4d61 (1)">
            <a:hlinkClick r:id="" action="ppaction://media"/>
            <a:extLst>
              <a:ext uri="{FF2B5EF4-FFF2-40B4-BE49-F238E27FC236}">
                <a16:creationId xmlns:a16="http://schemas.microsoft.com/office/drawing/2014/main" id="{1148150C-8F10-102E-A715-2796E7A77B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335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01063-7D3D-19D3-10CA-C6A2497B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C75487F-8A00-F2E0-61C1-08574EE41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300C85-BE6D-F5DB-0377-073FCAB58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452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DA32DE-4A62-1772-0177-DF4195029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50" y="1692"/>
            <a:ext cx="5143500" cy="685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9AD6DF-A0F9-82A4-5CB0-DA0E4AE84D7D}"/>
              </a:ext>
            </a:extLst>
          </p:cNvPr>
          <p:cNvSpPr txBox="1"/>
          <p:nvPr/>
        </p:nvSpPr>
        <p:spPr>
          <a:xfrm rot="20704269">
            <a:off x="579188" y="313925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Falsifiée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0BA9F0-92B0-F7EC-5167-938963A91C7B}"/>
              </a:ext>
            </a:extLst>
          </p:cNvPr>
          <p:cNvSpPr txBox="1"/>
          <p:nvPr/>
        </p:nvSpPr>
        <p:spPr>
          <a:xfrm rot="20704269">
            <a:off x="6589588" y="241223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Originale</a:t>
            </a:r>
          </a:p>
        </p:txBody>
      </p:sp>
    </p:spTree>
    <p:extLst>
      <p:ext uri="{BB962C8B-B14F-4D97-AF65-F5344CB8AC3E}">
        <p14:creationId xmlns:p14="http://schemas.microsoft.com/office/powerpoint/2010/main" val="217044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4F73A-6B61-FAEC-E51C-0CD59D278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1A1CAE6-8EC8-10A1-6984-EECFCF69F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ok-video-f4151f98-ea11-41e9-b46f-0c57e53436e8 (13)">
            <a:hlinkClick r:id="" action="ppaction://media"/>
            <a:extLst>
              <a:ext uri="{FF2B5EF4-FFF2-40B4-BE49-F238E27FC236}">
                <a16:creationId xmlns:a16="http://schemas.microsoft.com/office/drawing/2014/main" id="{B08FCF26-798E-FC86-1BD7-DBFAA56DB2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5200" y="0"/>
            <a:ext cx="5181600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9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43668-637E-1E78-B7AE-84F8D6619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40B1146-04E0-E72C-A7D2-D1342B64A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ok-video-b876747f-5ae9-4f07-b146-ec829233176d">
            <a:hlinkClick r:id="" action="ppaction://media"/>
            <a:extLst>
              <a:ext uri="{FF2B5EF4-FFF2-40B4-BE49-F238E27FC236}">
                <a16:creationId xmlns:a16="http://schemas.microsoft.com/office/drawing/2014/main" id="{3A688D87-9A85-746A-CE69-4EC47D51FA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8C5C7-6F85-A212-D796-9E4D9AFA1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AAA1391-77EB-6A9F-43B9-4BDA2A532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ok-video-a2d26b8d-d1fb-451e-8bcc-1ac9a01b6bd9">
            <a:hlinkClick r:id="" action="ppaction://media"/>
            <a:extLst>
              <a:ext uri="{FF2B5EF4-FFF2-40B4-BE49-F238E27FC236}">
                <a16:creationId xmlns:a16="http://schemas.microsoft.com/office/drawing/2014/main" id="{2A1D0E4A-C4C6-F393-2F54-2CA999708E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3042" y="-136553"/>
            <a:ext cx="5245915" cy="699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886B5-70B2-D14E-64FB-A1614A722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E92D64-BC13-F84A-49F3-63FB507B3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ok-video-cb6a66ad-55fc-4b3c-accb-4640ee7394ae (7)">
            <a:hlinkClick r:id="" action="ppaction://media"/>
            <a:extLst>
              <a:ext uri="{FF2B5EF4-FFF2-40B4-BE49-F238E27FC236}">
                <a16:creationId xmlns:a16="http://schemas.microsoft.com/office/drawing/2014/main" id="{06C0BCE8-FF96-752E-BD6E-10546815F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886" y="-87086"/>
            <a:ext cx="9376228" cy="703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7A572-CC54-82D6-5327-811DBE2FB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0425A54-88AE-90F2-2237-DB6A5C9E4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191">
            <a:hlinkClick r:id="" action="ppaction://media"/>
            <a:extLst>
              <a:ext uri="{FF2B5EF4-FFF2-40B4-BE49-F238E27FC236}">
                <a16:creationId xmlns:a16="http://schemas.microsoft.com/office/drawing/2014/main" id="{369E0AE7-F88D-F9A2-9760-6D09053E4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9733" y="5918200"/>
            <a:ext cx="609600" cy="609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63010A-3ADF-73B0-F430-5487984F7C1A}"/>
              </a:ext>
            </a:extLst>
          </p:cNvPr>
          <p:cNvSpPr txBox="1"/>
          <p:nvPr/>
        </p:nvSpPr>
        <p:spPr>
          <a:xfrm>
            <a:off x="516467" y="274290"/>
            <a:ext cx="11159066" cy="63094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Montserrat" panose="02000505000000020004" pitchFamily="2" charset="0"/>
              </a:rPr>
              <a:t>Depuis 60 ans,</a:t>
            </a:r>
          </a:p>
          <a:p>
            <a:pPr algn="ctr"/>
            <a:r>
              <a:rPr lang="fr-FR" sz="4400" dirty="0">
                <a:latin typeface="Montserrat" panose="02000505000000020004" pitchFamily="2" charset="0"/>
              </a:rPr>
              <a:t>on nous cache la vérité.</a:t>
            </a:r>
          </a:p>
          <a:p>
            <a:pPr algn="ctr"/>
            <a:endParaRPr lang="fr-FR" sz="4400" dirty="0">
              <a:latin typeface="Montserrat" panose="02000505000000020004" pitchFamily="2" charset="0"/>
            </a:endParaRPr>
          </a:p>
          <a:p>
            <a:pPr algn="ctr"/>
            <a:r>
              <a:rPr lang="fr-FR" sz="4400" dirty="0">
                <a:latin typeface="Montserrat" panose="02000505000000020004" pitchFamily="2" charset="0"/>
              </a:rPr>
              <a:t>Les photos que vous connaissez de Lolo &amp; Pat</a:t>
            </a:r>
            <a:br>
              <a:rPr lang="fr-FR" sz="4400" dirty="0">
                <a:latin typeface="Montserrat" panose="02000505000000020004" pitchFamily="2" charset="0"/>
              </a:rPr>
            </a:br>
            <a:r>
              <a:rPr lang="fr-FR" sz="4400" dirty="0">
                <a:latin typeface="Montserrat" panose="02000505000000020004" pitchFamily="2" charset="0"/>
              </a:rPr>
              <a:t>ont été falsifiées par les autorités… </a:t>
            </a:r>
          </a:p>
          <a:p>
            <a:pPr algn="ctr"/>
            <a:endParaRPr lang="fr-FR" sz="4400" dirty="0">
              <a:latin typeface="Montserrat" panose="02000505000000020004" pitchFamily="2" charset="0"/>
            </a:endParaRPr>
          </a:p>
          <a:p>
            <a:pPr algn="ctr"/>
            <a:r>
              <a:rPr lang="fr-FR" sz="4800" b="1" dirty="0">
                <a:latin typeface="Montserrat" panose="02000505000000020004" pitchFamily="2" charset="0"/>
              </a:rPr>
              <a:t>Mais aujourd’hui, </a:t>
            </a:r>
            <a:br>
              <a:rPr lang="fr-FR" sz="4800" b="1" dirty="0">
                <a:latin typeface="Montserrat" panose="02000505000000020004" pitchFamily="2" charset="0"/>
              </a:rPr>
            </a:br>
            <a:r>
              <a:rPr lang="fr-FR" sz="4800" b="1" dirty="0">
                <a:latin typeface="Montserrat" panose="02000505000000020004" pitchFamily="2" charset="0"/>
              </a:rPr>
              <a:t>tout éclate au grand jour.</a:t>
            </a:r>
          </a:p>
        </p:txBody>
      </p:sp>
    </p:spTree>
    <p:extLst>
      <p:ext uri="{BB962C8B-B14F-4D97-AF65-F5344CB8AC3E}">
        <p14:creationId xmlns:p14="http://schemas.microsoft.com/office/powerpoint/2010/main" val="37717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966A9-DC87-87EE-A15A-786FB6678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497EBA-C76E-B736-D515-64ECE2334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E7B624-99BE-9683-F445-629D8552F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52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EC0A94-F629-624C-B16E-748D2D1AD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48" y="0"/>
            <a:ext cx="3857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4B328C1-EA62-37CE-708A-465E6314F77D}"/>
              </a:ext>
            </a:extLst>
          </p:cNvPr>
          <p:cNvSpPr txBox="1"/>
          <p:nvPr/>
        </p:nvSpPr>
        <p:spPr>
          <a:xfrm rot="20704269">
            <a:off x="1274141" y="368752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Falsifiée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B05788A-E5D4-5D1A-42C2-908831DF7BAF}"/>
              </a:ext>
            </a:extLst>
          </p:cNvPr>
          <p:cNvSpPr txBox="1"/>
          <p:nvPr/>
        </p:nvSpPr>
        <p:spPr>
          <a:xfrm rot="20704269">
            <a:off x="6589588" y="286048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Originale</a:t>
            </a:r>
          </a:p>
        </p:txBody>
      </p:sp>
    </p:spTree>
    <p:extLst>
      <p:ext uri="{BB962C8B-B14F-4D97-AF65-F5344CB8AC3E}">
        <p14:creationId xmlns:p14="http://schemas.microsoft.com/office/powerpoint/2010/main" val="41762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8EB6F-0502-D430-6FDE-B0EFC2C90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04C8595-BF1C-88EC-1F2F-37E40A0DE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ok-video-d1f0a58e-6175-43ec-85c0-54982f1c6bbf">
            <a:hlinkClick r:id="" action="ppaction://media"/>
            <a:extLst>
              <a:ext uri="{FF2B5EF4-FFF2-40B4-BE49-F238E27FC236}">
                <a16:creationId xmlns:a16="http://schemas.microsoft.com/office/drawing/2014/main" id="{6B0E2917-EC11-F86E-E035-5C8CCB4FAB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5384" y="0"/>
            <a:ext cx="9261231" cy="694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CF1FF-A516-C85A-AC69-ABACC16EB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B9EDE60-0616-3E6A-6D04-57782E641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1679AB-5D05-1E45-8E8E-182C7DF64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52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235406-0168-D096-6F7A-F5EDA0D45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5143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C6E605D-0F62-9E2B-0F59-ABB1D6B07D4F}"/>
              </a:ext>
            </a:extLst>
          </p:cNvPr>
          <p:cNvSpPr txBox="1"/>
          <p:nvPr/>
        </p:nvSpPr>
        <p:spPr>
          <a:xfrm rot="20704269">
            <a:off x="579188" y="313925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Falsifiée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360F4E-A415-063B-3EAD-8585E325E456}"/>
              </a:ext>
            </a:extLst>
          </p:cNvPr>
          <p:cNvSpPr txBox="1"/>
          <p:nvPr/>
        </p:nvSpPr>
        <p:spPr>
          <a:xfrm rot="20704269">
            <a:off x="6589588" y="241223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Originale</a:t>
            </a:r>
          </a:p>
        </p:txBody>
      </p:sp>
    </p:spTree>
    <p:extLst>
      <p:ext uri="{BB962C8B-B14F-4D97-AF65-F5344CB8AC3E}">
        <p14:creationId xmlns:p14="http://schemas.microsoft.com/office/powerpoint/2010/main" val="6573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FA02C-F58B-E413-A449-DD4FD9373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2DABE8-7E23-6554-7D08-A06DB804C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6EAF0A-D26D-36DB-7E15-4C1BA5621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333" y="973667"/>
            <a:ext cx="7342719" cy="489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E11DDA-A498-4AEC-708B-2705A6879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47" y="973667"/>
            <a:ext cx="4563703" cy="489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D54A915-1CF1-8E27-D6A0-89403DDB9F52}"/>
              </a:ext>
            </a:extLst>
          </p:cNvPr>
          <p:cNvSpPr txBox="1"/>
          <p:nvPr/>
        </p:nvSpPr>
        <p:spPr>
          <a:xfrm rot="20704269">
            <a:off x="90403" y="1132714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Falsifiée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FF674A-02C3-FA18-084E-745A7544ECDE}"/>
              </a:ext>
            </a:extLst>
          </p:cNvPr>
          <p:cNvSpPr txBox="1"/>
          <p:nvPr/>
        </p:nvSpPr>
        <p:spPr>
          <a:xfrm rot="20704269">
            <a:off x="4681871" y="1132714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Originale</a:t>
            </a:r>
          </a:p>
        </p:txBody>
      </p:sp>
    </p:spTree>
    <p:extLst>
      <p:ext uri="{BB962C8B-B14F-4D97-AF65-F5344CB8AC3E}">
        <p14:creationId xmlns:p14="http://schemas.microsoft.com/office/powerpoint/2010/main" val="266259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209BE-8C52-8BBA-B025-9EA910022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2FEC423-0D4C-818B-D40E-1575E02B6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enerated_video">
            <a:hlinkClick r:id="" action="ppaction://media"/>
            <a:extLst>
              <a:ext uri="{FF2B5EF4-FFF2-40B4-BE49-F238E27FC236}">
                <a16:creationId xmlns:a16="http://schemas.microsoft.com/office/drawing/2014/main" id="{500BA7C3-866B-A08F-4F6C-29397771B1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5942" y="-43543"/>
            <a:ext cx="9260115" cy="69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7CE49-C0BD-CB63-8934-DA1EE9CA1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F14CEC5-56C2-166A-1657-84414A904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875ED9-0E00-4DC6-3659-5E147B36C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452" y="14404"/>
            <a:ext cx="6857999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FA8401-5DAC-3ACC-58BF-E1CC0BEAC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47" y="1709851"/>
            <a:ext cx="4563703" cy="342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3BD6F49-D209-391B-1F5C-3996E6C4043F}"/>
              </a:ext>
            </a:extLst>
          </p:cNvPr>
          <p:cNvSpPr txBox="1"/>
          <p:nvPr/>
        </p:nvSpPr>
        <p:spPr>
          <a:xfrm rot="20704269">
            <a:off x="130133" y="1843914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Falsifiée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6D25C76-C5F6-4811-5EFD-63FD4940F12E}"/>
              </a:ext>
            </a:extLst>
          </p:cNvPr>
          <p:cNvSpPr txBox="1"/>
          <p:nvPr/>
        </p:nvSpPr>
        <p:spPr>
          <a:xfrm rot="20704269">
            <a:off x="5039939" y="328329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Originale</a:t>
            </a:r>
          </a:p>
        </p:txBody>
      </p:sp>
    </p:spTree>
    <p:extLst>
      <p:ext uri="{BB962C8B-B14F-4D97-AF65-F5344CB8AC3E}">
        <p14:creationId xmlns:p14="http://schemas.microsoft.com/office/powerpoint/2010/main" val="228302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AA6C4-64D9-A1EF-5D61-069A56ADB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BC4402B-0967-01AC-CE1D-C8562CD0B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5E9125E-0950-91A9-606A-78BC9E8CE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452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FA6CD0-8434-6D5F-B0BE-EF233E674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50" y="0"/>
            <a:ext cx="5143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157BC9-FB62-EB09-6F55-05AC8645D36E}"/>
              </a:ext>
            </a:extLst>
          </p:cNvPr>
          <p:cNvSpPr txBox="1"/>
          <p:nvPr/>
        </p:nvSpPr>
        <p:spPr>
          <a:xfrm rot="20704269">
            <a:off x="579188" y="313925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Falsifiée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1BA791-F9B5-095E-A535-29B0D537362F}"/>
              </a:ext>
            </a:extLst>
          </p:cNvPr>
          <p:cNvSpPr txBox="1"/>
          <p:nvPr/>
        </p:nvSpPr>
        <p:spPr>
          <a:xfrm rot="20704269">
            <a:off x="6589588" y="241223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Originale</a:t>
            </a:r>
          </a:p>
        </p:txBody>
      </p:sp>
    </p:spTree>
    <p:extLst>
      <p:ext uri="{BB962C8B-B14F-4D97-AF65-F5344CB8AC3E}">
        <p14:creationId xmlns:p14="http://schemas.microsoft.com/office/powerpoint/2010/main" val="17878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0512E-79DE-4754-ED17-E578FF46D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DA765B1-CF3A-05C8-9E00-147256FCB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672C9A9-9E19-375C-7183-3223C430D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452" y="0"/>
            <a:ext cx="457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E1777F-C0FA-14CD-F6D9-A43DF0602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50" y="1500187"/>
            <a:ext cx="5143500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60EC9B-5421-01F0-10F4-DA984DB24618}"/>
              </a:ext>
            </a:extLst>
          </p:cNvPr>
          <p:cNvSpPr txBox="1"/>
          <p:nvPr/>
        </p:nvSpPr>
        <p:spPr>
          <a:xfrm rot="20704269">
            <a:off x="579189" y="1668590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Falsifiée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1E821F-0820-ACB9-4E4E-470909B74161}"/>
              </a:ext>
            </a:extLst>
          </p:cNvPr>
          <p:cNvSpPr txBox="1"/>
          <p:nvPr/>
        </p:nvSpPr>
        <p:spPr>
          <a:xfrm rot="20704269">
            <a:off x="6589588" y="241223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ontserrat" panose="02000505000000020004" pitchFamily="2" charset="0"/>
              </a:rPr>
              <a:t>Originale</a:t>
            </a:r>
          </a:p>
        </p:txBody>
      </p:sp>
    </p:spTree>
    <p:extLst>
      <p:ext uri="{BB962C8B-B14F-4D97-AF65-F5344CB8AC3E}">
        <p14:creationId xmlns:p14="http://schemas.microsoft.com/office/powerpoint/2010/main" val="33640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4B3D2-EEFC-C98C-3385-090F160BC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C8C7BC0-E462-0864-FE55-195C3D10E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 b="102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ok-video-de99d123-efde-4a36-9816-f83c6235bd6f">
            <a:hlinkClick r:id="" action="ppaction://media"/>
            <a:extLst>
              <a:ext uri="{FF2B5EF4-FFF2-40B4-BE49-F238E27FC236}">
                <a16:creationId xmlns:a16="http://schemas.microsoft.com/office/drawing/2014/main" id="{EE6318E6-63B7-42C6-86C1-68DDA67EF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780" y="0"/>
            <a:ext cx="10168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0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ADA59-51B1-61D7-1F24-06E92B3CE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BED463-CEF5-4EFF-8148-26DCDADB4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ok-video-2353e4b3-8a07-45e1-a3dc-c7c4738db860 (3)">
            <a:hlinkClick r:id="" action="ppaction://media"/>
            <a:extLst>
              <a:ext uri="{FF2B5EF4-FFF2-40B4-BE49-F238E27FC236}">
                <a16:creationId xmlns:a16="http://schemas.microsoft.com/office/drawing/2014/main" id="{0023599A-7AD9-3DAB-22E9-3EDE494F37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8390" y="-49208"/>
            <a:ext cx="9275220" cy="69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DBDCF-4C1A-2F1F-3FC6-359E55144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B8C70CD-C4B0-94E3-A9CD-EA9F71644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ok-video-dc4b5502-9b09-4f02-8626-ede04ce2b086 (2)">
            <a:hlinkClick r:id="" action="ppaction://media"/>
            <a:extLst>
              <a:ext uri="{FF2B5EF4-FFF2-40B4-BE49-F238E27FC236}">
                <a16:creationId xmlns:a16="http://schemas.microsoft.com/office/drawing/2014/main" id="{F79A5D8B-1F2C-2430-8C45-68AC911BB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5400" y="0"/>
            <a:ext cx="4661200" cy="691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44E7D-40E2-D635-245D-F511B4567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2AE986D-D1CA-7159-89AD-82EEAE810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ok-video-6151842f-0df7-4090-aec0-90c28a781dc3">
            <a:hlinkClick r:id="" action="ppaction://media"/>
            <a:extLst>
              <a:ext uri="{FF2B5EF4-FFF2-40B4-BE49-F238E27FC236}">
                <a16:creationId xmlns:a16="http://schemas.microsoft.com/office/drawing/2014/main" id="{5685ACEE-83CD-FB51-99CA-D35171134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4169" y="0"/>
            <a:ext cx="5263662" cy="701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3FC03-2C0B-A568-FE63-627555D4D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49832C-70C7-E74D-4D57-110B1E01E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ok-video-c6bd6b8f-40ec-4237-a8f4-9725eac1c666">
            <a:hlinkClick r:id="" action="ppaction://media"/>
            <a:extLst>
              <a:ext uri="{FF2B5EF4-FFF2-40B4-BE49-F238E27FC236}">
                <a16:creationId xmlns:a16="http://schemas.microsoft.com/office/drawing/2014/main" id="{220A15AA-4712-7C2E-5D0F-C369D0955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0771" y="-195943"/>
            <a:ext cx="5290457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459E1-F3E0-D1A9-C784-BB306B628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5BEA766-ED4E-802A-F33B-C5AA76D44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ok-video-a3b2ac20-558c-4959-97f2-aef9b3f73bbd (1)">
            <a:hlinkClick r:id="" action="ppaction://media"/>
            <a:extLst>
              <a:ext uri="{FF2B5EF4-FFF2-40B4-BE49-F238E27FC236}">
                <a16:creationId xmlns:a16="http://schemas.microsoft.com/office/drawing/2014/main" id="{7C416EF1-E8A2-F36A-423F-A8EF89B48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806" y="-73925"/>
            <a:ext cx="5254388" cy="700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4A6D6-6972-7B83-4B14-1C004A555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930CD5-FD68-449F-32A2-5A193D846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ok-video-d45a7a5b-e661-46e5-bb9e-5cf6915eb6e3 (1)">
            <a:hlinkClick r:id="" action="ppaction://media"/>
            <a:extLst>
              <a:ext uri="{FF2B5EF4-FFF2-40B4-BE49-F238E27FC236}">
                <a16:creationId xmlns:a16="http://schemas.microsoft.com/office/drawing/2014/main" id="{614F63DF-FAE0-39FE-55F2-6AAA486187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4048" y="-827206"/>
            <a:ext cx="5763904" cy="76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71EE9-2F14-36CD-B138-BF61A3A82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88C367-D7F6-31B1-353B-600A877FC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ok-video-3dc4039f-dfbb-4b88-b114-c6877dee6ced (1)">
            <a:hlinkClick r:id="" action="ppaction://media"/>
            <a:extLst>
              <a:ext uri="{FF2B5EF4-FFF2-40B4-BE49-F238E27FC236}">
                <a16:creationId xmlns:a16="http://schemas.microsoft.com/office/drawing/2014/main" id="{E9B2660D-D87E-7F22-DE02-9740F53C48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136" y="-41564"/>
            <a:ext cx="10305728" cy="77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1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270D8-0A23-564F-81E4-0050BBC26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968F18B-09B7-7F8C-DEBA-02F1C8E7B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191">
            <a:hlinkClick r:id="" action="ppaction://media"/>
            <a:extLst>
              <a:ext uri="{FF2B5EF4-FFF2-40B4-BE49-F238E27FC236}">
                <a16:creationId xmlns:a16="http://schemas.microsoft.com/office/drawing/2014/main" id="{717A0CB1-7642-888D-60B3-2534EE929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9733" y="5918200"/>
            <a:ext cx="609600" cy="609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8E69C0C-C051-0DB3-562F-B75554BCACC8}"/>
              </a:ext>
            </a:extLst>
          </p:cNvPr>
          <p:cNvSpPr txBox="1"/>
          <p:nvPr/>
        </p:nvSpPr>
        <p:spPr>
          <a:xfrm>
            <a:off x="516467" y="1566952"/>
            <a:ext cx="11159066" cy="38472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atin typeface="Montserrat" panose="02000505000000020004" pitchFamily="2" charset="0"/>
              </a:rPr>
              <a:t>Une seule chose</a:t>
            </a:r>
          </a:p>
          <a:p>
            <a:pPr algn="ctr"/>
            <a:r>
              <a:rPr lang="fr-FR" sz="4800" dirty="0">
                <a:latin typeface="Montserrat" panose="02000505000000020004" pitchFamily="2" charset="0"/>
              </a:rPr>
              <a:t>n’a jamais été falsifiée</a:t>
            </a:r>
          </a:p>
          <a:p>
            <a:pPr algn="ctr"/>
            <a:r>
              <a:rPr lang="fr-FR" sz="4800" dirty="0">
                <a:latin typeface="Montserrat" panose="02000505000000020004" pitchFamily="2" charset="0"/>
              </a:rPr>
              <a:t>par les autorités…</a:t>
            </a:r>
            <a:r>
              <a:rPr lang="fr-FR" sz="4400" dirty="0">
                <a:latin typeface="Montserrat" panose="02000505000000020004" pitchFamily="2" charset="0"/>
              </a:rPr>
              <a:t> </a:t>
            </a:r>
          </a:p>
          <a:p>
            <a:pPr algn="ctr"/>
            <a:endParaRPr lang="fr-FR" sz="4400" dirty="0">
              <a:latin typeface="Montserrat" panose="02000505000000020004" pitchFamily="2" charset="0"/>
            </a:endParaRPr>
          </a:p>
          <a:p>
            <a:pPr algn="ctr"/>
            <a:r>
              <a:rPr lang="fr-FR" sz="5600" b="1" dirty="0">
                <a:latin typeface="Montserrat" panose="02000505000000020004" pitchFamily="2" charset="0"/>
              </a:rPr>
              <a:t>Leur Amour réciproque</a:t>
            </a:r>
          </a:p>
        </p:txBody>
      </p:sp>
    </p:spTree>
    <p:extLst>
      <p:ext uri="{BB962C8B-B14F-4D97-AF65-F5344CB8AC3E}">
        <p14:creationId xmlns:p14="http://schemas.microsoft.com/office/powerpoint/2010/main" val="22106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93D5C-E3D2-E0EE-E67C-02B106948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8C384B5-3DF1-91DE-C7DD-D7CB5BF07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a&amp;Mam">
            <a:hlinkClick r:id="" action="ppaction://media"/>
            <a:extLst>
              <a:ext uri="{FF2B5EF4-FFF2-40B4-BE49-F238E27FC236}">
                <a16:creationId xmlns:a16="http://schemas.microsoft.com/office/drawing/2014/main" id="{A55AD872-A0DC-BD38-CD48-64841E683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DE40B-D33D-EA47-2243-6458F1AD6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588186-CEF2-B295-E62C-4A1051916E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45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D160E3-7B24-4E02-4F17-6A10FD846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 b="171"/>
          <a:stretch>
            <a:fillRect/>
          </a:stretch>
        </p:blipFill>
        <p:spPr>
          <a:xfrm>
            <a:off x="-88412" y="0"/>
            <a:ext cx="12368823" cy="75057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E4C9F5-3B5A-0E93-DAC3-B1CF0DC7F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22860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3883B-6FE2-75AE-D5E3-5D28D1B66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57D654-C096-694C-23B5-A1D7D29B6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ok-video-02e89f01-94b5-49d1-9b91-b74e4130953e">
            <a:hlinkClick r:id="" action="ppaction://media"/>
            <a:extLst>
              <a:ext uri="{FF2B5EF4-FFF2-40B4-BE49-F238E27FC236}">
                <a16:creationId xmlns:a16="http://schemas.microsoft.com/office/drawing/2014/main" id="{8B6EC315-10ED-F75B-405B-75ECF0C2B2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2282" y="0"/>
            <a:ext cx="3807435" cy="688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B1C9-F2A5-0457-04A9-D0E675F6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F89BE0E-9F06-1843-5ED7-75806BA21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ok-video-461ff607-177b-42f9-877d-a1073d19d952">
            <a:hlinkClick r:id="" action="ppaction://media"/>
            <a:extLst>
              <a:ext uri="{FF2B5EF4-FFF2-40B4-BE49-F238E27FC236}">
                <a16:creationId xmlns:a16="http://schemas.microsoft.com/office/drawing/2014/main" id="{7C1899DF-98DC-CC57-20AD-1AC2753812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2090" y="-1426193"/>
            <a:ext cx="6307819" cy="8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5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AF205-DA19-57FC-516E-B62CE18D1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528E190-BA8D-B70E-1A29-1ACF18467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ok-video-b18e0f34-b137-4415-b16d-1befec592a7e">
            <a:hlinkClick r:id="" action="ppaction://media"/>
            <a:extLst>
              <a:ext uri="{FF2B5EF4-FFF2-40B4-BE49-F238E27FC236}">
                <a16:creationId xmlns:a16="http://schemas.microsoft.com/office/drawing/2014/main" id="{886EE07C-A73B-F0C4-132E-D712E06A8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4727" y="0"/>
            <a:ext cx="9282546" cy="69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ADAE0-F0F5-0232-A9D5-5DA5DE62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E64A730-C237-0367-9188-B79491CD2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ok-video-5b5ad267-50de-45a1-9c7f-2016de3f1d0c">
            <a:hlinkClick r:id="" action="ppaction://media"/>
            <a:extLst>
              <a:ext uri="{FF2B5EF4-FFF2-40B4-BE49-F238E27FC236}">
                <a16:creationId xmlns:a16="http://schemas.microsoft.com/office/drawing/2014/main" id="{07E237A9-10CB-B796-369F-9A24704E04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517" y="-27511"/>
            <a:ext cx="3808965" cy="688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30E9-9622-B787-4809-DB3952E71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D240A0-C84E-D87F-6D8C-170151374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ok-video-c97a19f0-6650-4d90-b109-6d9548c2dfff (2)">
            <a:hlinkClick r:id="" action="ppaction://media"/>
            <a:extLst>
              <a:ext uri="{FF2B5EF4-FFF2-40B4-BE49-F238E27FC236}">
                <a16:creationId xmlns:a16="http://schemas.microsoft.com/office/drawing/2014/main" id="{513A311F-EF3E-0A9F-B3D6-BB7D469372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2436" y="0"/>
            <a:ext cx="9227127" cy="69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3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335C2-732C-9EC9-2722-CE00B3B39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19B606C-224E-9E1D-EC25-F2901DAC6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ok-video-5c6c1882-f0ee-4943-a64e-c946f2630b6c (1)">
            <a:hlinkClick r:id="" action="ppaction://media"/>
            <a:extLst>
              <a:ext uri="{FF2B5EF4-FFF2-40B4-BE49-F238E27FC236}">
                <a16:creationId xmlns:a16="http://schemas.microsoft.com/office/drawing/2014/main" id="{D31482C4-A7D6-9B4A-C129-1E09BBD44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5064</TotalTime>
  <Words>65</Words>
  <Application>Microsoft Office PowerPoint</Application>
  <PresentationFormat>Grand écran</PresentationFormat>
  <Paragraphs>25</Paragraphs>
  <Slides>37</Slides>
  <Notes>0</Notes>
  <HiddenSlides>0</HiddenSlides>
  <MMClips>28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Montserrat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</dc:creator>
  <cp:lastModifiedBy>Fred</cp:lastModifiedBy>
  <cp:revision>38</cp:revision>
  <dcterms:created xsi:type="dcterms:W3CDTF">2025-10-18T09:55:41Z</dcterms:created>
  <dcterms:modified xsi:type="dcterms:W3CDTF">2025-11-22T09:09:17Z</dcterms:modified>
</cp:coreProperties>
</file>